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" roundtripDataSignature="AMtx7mhlmDvzlum0l7amx+3FoZ7FPYfP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4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cf5ef3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cf5ef3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cf5ef3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5cf5ef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5cf5ef35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5cf5ef35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5cf5ef35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5cf5ef35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5cf5ef35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5cf5ef35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5cf5ef35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5cf5ef35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7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;p3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GB" u="sng">
                <a:latin typeface="Montserrat"/>
                <a:ea typeface="Montserrat"/>
                <a:cs typeface="Montserrat"/>
                <a:sym typeface="Montserrat"/>
              </a:rPr>
              <a:t>this keyword</a:t>
            </a:r>
            <a:endParaRPr b="0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cf5ef353_0_1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It refers to the object it belongs to.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It has different values depending on where it is used.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" name="Google Shape;167;ge5cf5ef353_0_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keyword: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>
            <p:ph idx="1" type="body"/>
          </p:nvPr>
        </p:nvSpPr>
        <p:spPr>
          <a:xfrm>
            <a:off x="765000" y="14609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3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In a method,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this refers to the owner object.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In a function,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this refers to the global object.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In strict mode, this is undefined.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"/>
          <p:cNvSpPr txBox="1"/>
          <p:nvPr>
            <p:ph type="title"/>
          </p:nvPr>
        </p:nvSpPr>
        <p:spPr>
          <a:xfrm>
            <a:off x="517125" y="33347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List of values that this keyword can take: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5cf5ef353_0_0"/>
          <p:cNvSpPr txBox="1"/>
          <p:nvPr>
            <p:ph idx="1" type="body"/>
          </p:nvPr>
        </p:nvSpPr>
        <p:spPr>
          <a:xfrm>
            <a:off x="826975" y="1262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Alone, this refers to the global object.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Methods like call(), apply(),bind() can refer this to any object.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5cf5ef353_0_20"/>
          <p:cNvSpPr txBox="1"/>
          <p:nvPr>
            <p:ph idx="1" type="body"/>
          </p:nvPr>
        </p:nvSpPr>
        <p:spPr>
          <a:xfrm>
            <a:off x="715400" y="15725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Allows us to assign t</a:t>
            </a:r>
            <a:r>
              <a:rPr lang="en-GB" sz="1800"/>
              <a:t>his keyword</a:t>
            </a:r>
            <a:r>
              <a:rPr lang="en-GB" sz="1800"/>
              <a:t> to new value.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multiple arguments can be passed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ge5cf5ef353_0_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call() 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5cf5ef353_0_2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Similar to call()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ets us change this value and invokes function immediately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e5cf5ef353_0_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Apply() 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5cf5ef353_0_30"/>
          <p:cNvSpPr txBox="1"/>
          <p:nvPr>
            <p:ph idx="1" type="body"/>
          </p:nvPr>
        </p:nvSpPr>
        <p:spPr>
          <a:xfrm>
            <a:off x="641050" y="15725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Passing the argument to call() method: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call(newThis, arg1, arg2, arg3).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Apply method pass the argument as an array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apply(newThis, [arg1, arg2, arg3]).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ge5cf5ef353_0_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</a:t>
            </a:r>
            <a:r>
              <a:rPr lang="en-GB"/>
              <a:t> </a:t>
            </a:r>
            <a:r>
              <a:rPr lang="en-GB"/>
              <a:t>between</a:t>
            </a:r>
            <a:r>
              <a:rPr lang="en-GB"/>
              <a:t> call() and apply():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5cf5ef353_0_3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Differs from call() and apply()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bind() creates and returns a new function with new this value assigned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ge5cf5ef353_0_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Bind() 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